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61" r:id="rId3"/>
    <p:sldId id="262" r:id="rId4"/>
    <p:sldId id="263" r:id="rId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A210"/>
    <a:srgbClr val="004097"/>
    <a:srgbClr val="F3A528"/>
    <a:srgbClr val="FFDD00"/>
    <a:srgbClr val="EC008C"/>
    <a:srgbClr val="2BC3E4"/>
    <a:srgbClr val="0D4E98"/>
    <a:srgbClr val="1997D4"/>
    <a:srgbClr val="0D4E96"/>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94585" autoAdjust="0"/>
  </p:normalViewPr>
  <p:slideViewPr>
    <p:cSldViewPr snapToGrid="0" snapToObjects="1">
      <p:cViewPr varScale="1">
        <p:scale>
          <a:sx n="104" d="100"/>
          <a:sy n="104" d="100"/>
        </p:scale>
        <p:origin x="197"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3" d="100"/>
          <a:sy n="63" d="100"/>
        </p:scale>
        <p:origin x="211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3D787-00E5-493F-87D1-E40283E28AD3}" type="datetimeFigureOut">
              <a:rPr lang="pt-PT" smtClean="0"/>
              <a:t>25/11/2025</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0080E-E047-4E44-84D0-1E4494AB3E47}" type="slidenum">
              <a:rPr lang="pt-PT" smtClean="0"/>
              <a:t>‹nº›</a:t>
            </a:fld>
            <a:endParaRPr lang="pt-PT"/>
          </a:p>
        </p:txBody>
      </p:sp>
    </p:spTree>
    <p:extLst>
      <p:ext uri="{BB962C8B-B14F-4D97-AF65-F5344CB8AC3E}">
        <p14:creationId xmlns:p14="http://schemas.microsoft.com/office/powerpoint/2010/main" val="417499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40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4789B-1A81-4D67-9280-80714B249DAB}"/>
              </a:ext>
            </a:extLst>
          </p:cNvPr>
          <p:cNvSpPr>
            <a:spLocks noGrp="1"/>
          </p:cNvSpPr>
          <p:nvPr>
            <p:ph type="title" hasCustomPrompt="1"/>
          </p:nvPr>
        </p:nvSpPr>
        <p:spPr>
          <a:xfrm>
            <a:off x="647699" y="1333501"/>
            <a:ext cx="7772401" cy="419100"/>
          </a:xfrm>
        </p:spPr>
        <p:txBody>
          <a:bodyPr>
            <a:noAutofit/>
          </a:bodyPr>
          <a:lstStyle>
            <a:lvl1pPr algn="l">
              <a:defRPr sz="1300" b="1" baseline="0">
                <a:latin typeface="Arial" panose="020B0604020202020204" pitchFamily="34" charset="0"/>
              </a:defRPr>
            </a:lvl1pPr>
          </a:lstStyle>
          <a:p>
            <a:r>
              <a:rPr lang="cs-CZ" sz="2000" b="1" dirty="0"/>
              <a:t>LOREM IPSUM DOLOR AMET</a:t>
            </a:r>
            <a:endParaRPr lang="en-US" sz="2000" b="1" dirty="0"/>
          </a:p>
        </p:txBody>
      </p:sp>
      <p:sp>
        <p:nvSpPr>
          <p:cNvPr id="6" name="Marcador de Posição do Texto 5">
            <a:extLst>
              <a:ext uri="{FF2B5EF4-FFF2-40B4-BE49-F238E27FC236}">
                <a16:creationId xmlns:a16="http://schemas.microsoft.com/office/drawing/2014/main" id="{55B11AA0-2ADE-45C2-82BB-A3599AD011F5}"/>
              </a:ext>
            </a:extLst>
          </p:cNvPr>
          <p:cNvSpPr>
            <a:spLocks noGrp="1"/>
          </p:cNvSpPr>
          <p:nvPr>
            <p:ph type="body" sz="quarter" idx="10" hasCustomPrompt="1"/>
          </p:nvPr>
        </p:nvSpPr>
        <p:spPr>
          <a:xfrm>
            <a:off x="647699" y="1857375"/>
            <a:ext cx="7772401" cy="2876549"/>
          </a:xfrm>
        </p:spPr>
        <p:txBody>
          <a:bodyPr>
            <a:noAutofit/>
          </a:bodyPr>
          <a:lstStyle>
            <a:lvl1pPr marL="0" algn="l">
              <a:buFont typeface="Arial" panose="020B0604020202020204" pitchFamily="34" charset="0"/>
              <a:buNone/>
              <a:defRPr sz="1100" baseline="0">
                <a:latin typeface="Arial" panose="020B0604020202020204" pitchFamily="34" charset="0"/>
              </a:defRPr>
            </a:lvl1pPr>
            <a:lvl2pPr>
              <a:buNone/>
              <a:defRPr/>
            </a:lvl2pPr>
          </a:lstStyle>
          <a:p>
            <a:r>
              <a:rPr lang="cs-CZ" sz="2400" dirty="0"/>
              <a:t>Lorem ipsum dolor sit amet, consectetur adipiscing elit. Vivamus lacinia sem neque, et venenatis metus vestibulum vel. Cum sociis natoque penatibus et magnis dis parturient montes, nascetur ridiculus mus. In sed imperdiet mi. Sed eu diam ante. Donec ut porta ligula. Donec odio nulla, mollis vel est at, viverra mattis leo. Pellentesque vel bibendum mi. </a:t>
            </a:r>
            <a:endParaRPr lang="pt-PT" sz="2400" dirty="0"/>
          </a:p>
          <a:p>
            <a:endParaRPr lang="pt-PT" sz="2400" dirty="0"/>
          </a:p>
          <a:p>
            <a:pPr marL="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cs-CZ" sz="2400" dirty="0"/>
              <a:t>Lorem ipsum dolor sit amet, consectetur adipiscing elit. Vivamus lacinia sem neque, et venenatis metus vestibulum vel. Cum sociis natoque penatibus et magnis dis parturient montes, nascetur ridiculus mus. In sed imperdiet mi. Sed eu diam ante. Donec ut porta ligula. Donec odio nulla, mollis vel est at, viverra mattis leo. Pellentesque vel bibendum mi. </a:t>
            </a:r>
          </a:p>
          <a:p>
            <a:endParaRPr lang="cs-CZ" sz="2400" dirty="0"/>
          </a:p>
        </p:txBody>
      </p:sp>
    </p:spTree>
    <p:extLst>
      <p:ext uri="{BB962C8B-B14F-4D97-AF65-F5344CB8AC3E}">
        <p14:creationId xmlns:p14="http://schemas.microsoft.com/office/powerpoint/2010/main" val="2196957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PT"/>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FB0ECA7-762E-304E-AF07-702D95ECFE36}" type="datetimeFigureOut">
              <a:rPr lang="en-US" smtClean="0"/>
              <a:t>11/25/2025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EB4464-E92B-E54E-93F3-4FE44FDFC036}" type="slidenum">
              <a:rPr lang="en-US" smtClean="0"/>
              <a:t>‹nº›</a:t>
            </a:fld>
            <a:endParaRPr lang="en-US"/>
          </a:p>
        </p:txBody>
      </p:sp>
    </p:spTree>
    <p:extLst>
      <p:ext uri="{BB962C8B-B14F-4D97-AF65-F5344CB8AC3E}">
        <p14:creationId xmlns:p14="http://schemas.microsoft.com/office/powerpoint/2010/main" val="326575316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55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9ECC822-F4F9-44E2-8697-B79DF904C70E}"/>
              </a:ext>
            </a:extLst>
          </p:cNvPr>
          <p:cNvSpPr/>
          <p:nvPr/>
        </p:nvSpPr>
        <p:spPr>
          <a:xfrm>
            <a:off x="337192" y="2589784"/>
            <a:ext cx="3107959" cy="454056"/>
          </a:xfrm>
          <a:prstGeom prst="rect">
            <a:avLst/>
          </a:prstGeom>
          <a:solidFill>
            <a:srgbClr val="86A2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 name="TextBox 5">
            <a:extLst>
              <a:ext uri="{FF2B5EF4-FFF2-40B4-BE49-F238E27FC236}">
                <a16:creationId xmlns:a16="http://schemas.microsoft.com/office/drawing/2014/main" id="{C83CC0DA-18B8-471F-B7CB-083E139FD1A4}"/>
              </a:ext>
            </a:extLst>
          </p:cNvPr>
          <p:cNvSpPr txBox="1"/>
          <p:nvPr/>
        </p:nvSpPr>
        <p:spPr>
          <a:xfrm>
            <a:off x="250824" y="2561811"/>
            <a:ext cx="3075059" cy="492443"/>
          </a:xfrm>
          <a:prstGeom prst="rect">
            <a:avLst/>
          </a:prstGeom>
          <a:noFill/>
        </p:spPr>
        <p:txBody>
          <a:bodyPr wrap="square" rtlCol="0">
            <a:spAutoFit/>
          </a:bodyPr>
          <a:lstStyle/>
          <a:p>
            <a:r>
              <a:rPr lang="en-US" sz="2600" b="1" dirty="0">
                <a:solidFill>
                  <a:schemeClr val="bg1"/>
                </a:solidFill>
                <a:latin typeface="Arial"/>
                <a:cs typeface="Arial"/>
              </a:rPr>
              <a:t>TÍTULO DO SLIDE</a:t>
            </a:r>
          </a:p>
        </p:txBody>
      </p:sp>
      <p:sp>
        <p:nvSpPr>
          <p:cNvPr id="6" name="Rectangle 6">
            <a:extLst>
              <a:ext uri="{FF2B5EF4-FFF2-40B4-BE49-F238E27FC236}">
                <a16:creationId xmlns:a16="http://schemas.microsoft.com/office/drawing/2014/main" id="{7C8E5C9B-26A3-4EE3-8D8C-0950E66F54CB}"/>
              </a:ext>
            </a:extLst>
          </p:cNvPr>
          <p:cNvSpPr/>
          <p:nvPr/>
        </p:nvSpPr>
        <p:spPr>
          <a:xfrm>
            <a:off x="337193" y="3042741"/>
            <a:ext cx="2099080" cy="454056"/>
          </a:xfrm>
          <a:prstGeom prst="rect">
            <a:avLst/>
          </a:prstGeom>
          <a:solidFill>
            <a:srgbClr val="86A2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 name="TextBox 7">
            <a:extLst>
              <a:ext uri="{FF2B5EF4-FFF2-40B4-BE49-F238E27FC236}">
                <a16:creationId xmlns:a16="http://schemas.microsoft.com/office/drawing/2014/main" id="{2E55FC63-905B-469D-90F7-8D06D8416A80}"/>
              </a:ext>
            </a:extLst>
          </p:cNvPr>
          <p:cNvSpPr txBox="1"/>
          <p:nvPr/>
        </p:nvSpPr>
        <p:spPr>
          <a:xfrm>
            <a:off x="257404" y="3041090"/>
            <a:ext cx="1982629" cy="446276"/>
          </a:xfrm>
          <a:prstGeom prst="rect">
            <a:avLst/>
          </a:prstGeom>
          <a:noFill/>
        </p:spPr>
        <p:txBody>
          <a:bodyPr wrap="square" rtlCol="0">
            <a:spAutoFit/>
          </a:bodyPr>
          <a:lstStyle/>
          <a:p>
            <a:r>
              <a:rPr lang="en-US" sz="2300" b="1" dirty="0">
                <a:solidFill>
                  <a:schemeClr val="bg1"/>
                </a:solidFill>
                <a:latin typeface="Arial"/>
                <a:cs typeface="Arial"/>
              </a:rPr>
              <a:t>SUB-TÍTULO</a:t>
            </a:r>
          </a:p>
        </p:txBody>
      </p:sp>
    </p:spTree>
    <p:extLst>
      <p:ext uri="{BB962C8B-B14F-4D97-AF65-F5344CB8AC3E}">
        <p14:creationId xmlns:p14="http://schemas.microsoft.com/office/powerpoint/2010/main" val="3260536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656AAD79-87F1-4EA7-8EDD-C456ABF06D78}"/>
              </a:ext>
            </a:extLst>
          </p:cNvPr>
          <p:cNvSpPr txBox="1"/>
          <p:nvPr/>
        </p:nvSpPr>
        <p:spPr>
          <a:xfrm>
            <a:off x="249881" y="2307424"/>
            <a:ext cx="3276935" cy="584776"/>
          </a:xfrm>
          <a:prstGeom prst="rect">
            <a:avLst/>
          </a:prstGeom>
          <a:noFill/>
        </p:spPr>
        <p:txBody>
          <a:bodyPr wrap="square" rtlCol="0">
            <a:spAutoFit/>
          </a:bodyPr>
          <a:lstStyle/>
          <a:p>
            <a:r>
              <a:rPr lang="en-US" sz="3200" b="1" dirty="0">
                <a:solidFill>
                  <a:schemeClr val="bg1"/>
                </a:solidFill>
                <a:latin typeface="Arial"/>
                <a:cs typeface="Arial"/>
              </a:rPr>
              <a:t>SEPARADOR</a:t>
            </a:r>
          </a:p>
        </p:txBody>
      </p:sp>
    </p:spTree>
    <p:extLst>
      <p:ext uri="{BB962C8B-B14F-4D97-AF65-F5344CB8AC3E}">
        <p14:creationId xmlns:p14="http://schemas.microsoft.com/office/powerpoint/2010/main" val="1585955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3CA73D-44D7-447C-890F-574D038DE7F4}"/>
              </a:ext>
            </a:extLst>
          </p:cNvPr>
          <p:cNvSpPr>
            <a:spLocks noGrp="1"/>
          </p:cNvSpPr>
          <p:nvPr>
            <p:ph type="title"/>
          </p:nvPr>
        </p:nvSpPr>
        <p:spPr/>
        <p:txBody>
          <a:bodyPr/>
          <a:lstStyle/>
          <a:p>
            <a:endParaRPr lang="pt-PT"/>
          </a:p>
        </p:txBody>
      </p:sp>
      <p:sp>
        <p:nvSpPr>
          <p:cNvPr id="3" name="Marcador de Posição do Texto 2">
            <a:extLst>
              <a:ext uri="{FF2B5EF4-FFF2-40B4-BE49-F238E27FC236}">
                <a16:creationId xmlns:a16="http://schemas.microsoft.com/office/drawing/2014/main" id="{3D300D87-7667-4EF5-BF25-76EEB230F34D}"/>
              </a:ext>
            </a:extLst>
          </p:cNvPr>
          <p:cNvSpPr>
            <a:spLocks noGrp="1"/>
          </p:cNvSpPr>
          <p:nvPr>
            <p:ph type="body" sz="quarter" idx="10"/>
          </p:nvPr>
        </p:nvSpPr>
        <p:spPr/>
        <p:txBody>
          <a:bodyPr/>
          <a:lstStyle/>
          <a:p>
            <a:endParaRPr lang="pt-PT" dirty="0"/>
          </a:p>
        </p:txBody>
      </p:sp>
    </p:spTree>
    <p:extLst>
      <p:ext uri="{BB962C8B-B14F-4D97-AF65-F5344CB8AC3E}">
        <p14:creationId xmlns:p14="http://schemas.microsoft.com/office/powerpoint/2010/main" val="3998859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5</Words>
  <Application>Microsoft Office PowerPoint</Application>
  <PresentationFormat>Apresentação no Ecrã (16:9)</PresentationFormat>
  <Paragraphs>3</Paragraphs>
  <Slides>4</Slides>
  <Notes>0</Notes>
  <HiddenSlides>0</HiddenSlides>
  <MMClips>0</MMClips>
  <ScaleCrop>false</ScaleCrop>
  <HeadingPairs>
    <vt:vector size="6" baseType="variant">
      <vt:variant>
        <vt:lpstr>Tipos de letra usados</vt:lpstr>
      </vt:variant>
      <vt:variant>
        <vt:i4>2</vt:i4>
      </vt:variant>
      <vt:variant>
        <vt:lpstr>Tema</vt:lpstr>
      </vt:variant>
      <vt:variant>
        <vt:i4>1</vt:i4>
      </vt:variant>
      <vt:variant>
        <vt:lpstr>Títulos dos diapositivos</vt:lpstr>
      </vt:variant>
      <vt:variant>
        <vt:i4>4</vt:i4>
      </vt:variant>
    </vt:vector>
  </HeadingPairs>
  <TitlesOfParts>
    <vt:vector size="7" baseType="lpstr">
      <vt:lpstr>Arial</vt:lpstr>
      <vt:lpstr>Calibri</vt:lpstr>
      <vt:lpstr>Office Theme</vt:lpstr>
      <vt:lpstr>Apresentação do PowerPoint</vt:lpstr>
      <vt:lpstr>Apresentação do PowerPoint</vt:lpstr>
      <vt:lpstr>Apresentação do PowerPoint</vt:lpstr>
      <vt:lpstr>Apresentação do PowerPoint</vt:lpstr>
    </vt:vector>
  </TitlesOfParts>
  <Company>BeeIneditus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joel.silvestre@abreu.pt</dc:creator>
  <cp:lastModifiedBy>Joel Silvestre</cp:lastModifiedBy>
  <cp:revision>34</cp:revision>
  <dcterms:created xsi:type="dcterms:W3CDTF">2016-08-12T15:29:49Z</dcterms:created>
  <dcterms:modified xsi:type="dcterms:W3CDTF">2025-11-25T12:04:26Z</dcterms:modified>
</cp:coreProperties>
</file>